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6576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20" d="100"/>
          <a:sy n="20" d="100"/>
        </p:scale>
        <p:origin x="142" y="1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122363"/>
            <a:ext cx="27432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602038"/>
            <a:ext cx="27432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5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8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0" y="365125"/>
            <a:ext cx="78867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0" y="365125"/>
            <a:ext cx="232029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5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0" y="1709739"/>
            <a:ext cx="315468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0" y="4589464"/>
            <a:ext cx="31546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1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1825625"/>
            <a:ext cx="15544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1825625"/>
            <a:ext cx="15544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365126"/>
            <a:ext cx="315468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1681163"/>
            <a:ext cx="1547336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2505075"/>
            <a:ext cx="154733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0" y="1681163"/>
            <a:ext cx="1554956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0" y="2505075"/>
            <a:ext cx="1554956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7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1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1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8" y="457200"/>
            <a:ext cx="1179671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987427"/>
            <a:ext cx="18516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8" y="2057400"/>
            <a:ext cx="1179671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2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8" y="457200"/>
            <a:ext cx="1179671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987427"/>
            <a:ext cx="185166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8" y="2057400"/>
            <a:ext cx="11796711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5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365126"/>
            <a:ext cx="31546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1825625"/>
            <a:ext cx="31546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6356352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A5E8BF-5402-4822-97A4-21EF1A813C58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6356352"/>
            <a:ext cx="1234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6356352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86DB03-BEB1-4A85-96EB-9E1627293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1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710A4A-50D9-2E2E-1813-07FAE35F1E92}"/>
              </a:ext>
            </a:extLst>
          </p:cNvPr>
          <p:cNvSpPr txBox="1"/>
          <p:nvPr/>
        </p:nvSpPr>
        <p:spPr>
          <a:xfrm>
            <a:off x="1" y="699933"/>
            <a:ext cx="3657599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0" dirty="0">
                <a:ln w="57150" cap="flat">
                  <a:solidFill>
                    <a:schemeClr val="tx1"/>
                  </a:solidFill>
                </a:ln>
                <a:blipFill dpi="0" rotWithShape="1">
                  <a:blip r:embed="rId2"/>
                  <a:srcRect/>
                  <a:tile tx="-63500" ty="209550" sx="60000" sy="60000" flip="none" algn="ctr"/>
                </a:blipFill>
                <a:latin typeface="Old English Text MT" panose="03040902040508030806" pitchFamily="66" charset="0"/>
              </a:rPr>
              <a:t>Legacy of Ares</a:t>
            </a:r>
          </a:p>
        </p:txBody>
      </p:sp>
    </p:spTree>
    <p:extLst>
      <p:ext uri="{BB962C8B-B14F-4D97-AF65-F5344CB8AC3E}">
        <p14:creationId xmlns:p14="http://schemas.microsoft.com/office/powerpoint/2010/main" val="3169906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Old English Text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Riley Jelinek</dc:creator>
  <cp:lastModifiedBy>Riley Jelinek</cp:lastModifiedBy>
  <cp:revision>1</cp:revision>
  <dcterms:created xsi:type="dcterms:W3CDTF">2024-03-22T19:54:30Z</dcterms:created>
  <dcterms:modified xsi:type="dcterms:W3CDTF">2024-03-22T20:06:10Z</dcterms:modified>
</cp:coreProperties>
</file>